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7" y="1285860"/>
            <a:ext cx="8001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Проект «Пишите письма!»</a:t>
            </a:r>
          </a:p>
          <a:p>
            <a:endParaRPr lang="ru-RU" sz="4000" b="1" dirty="0" smtClean="0">
              <a:latin typeface="Bookman Old Style" pitchFamily="18" charset="0"/>
            </a:endParaRPr>
          </a:p>
          <a:p>
            <a:endParaRPr lang="ru-RU" sz="4000" b="1" dirty="0" smtClean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r>
              <a:rPr lang="ru-RU" dirty="0" smtClean="0">
                <a:latin typeface="Bookman Old Style" pitchFamily="18" charset="0"/>
              </a:rPr>
              <a:t>Автор: </a:t>
            </a:r>
          </a:p>
          <a:p>
            <a:pPr algn="r"/>
            <a:r>
              <a:rPr lang="ru-RU" dirty="0" err="1" smtClean="0">
                <a:latin typeface="Bookman Old Style" pitchFamily="18" charset="0"/>
              </a:rPr>
              <a:t>Лазутина</a:t>
            </a:r>
            <a:r>
              <a:rPr lang="ru-RU" dirty="0" smtClean="0">
                <a:latin typeface="Bookman Old Style" pitchFamily="18" charset="0"/>
              </a:rPr>
              <a:t> Инна Владимировна,</a:t>
            </a:r>
          </a:p>
          <a:p>
            <a:pPr algn="r"/>
            <a:r>
              <a:rPr lang="ru-RU" dirty="0" smtClean="0">
                <a:latin typeface="Bookman Old Style" pitchFamily="18" charset="0"/>
              </a:rPr>
              <a:t>воспитатель МАДОУ «Эврика» г. Перми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7148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Это точно пригодится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" name="Picture 2" descr="D:\Детский сад 1 ФОТО\Дружат дети всей земли\Пишем письма 2017\DSC_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4099" y="2590555"/>
            <a:ext cx="3914306" cy="287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714356"/>
          <a:ext cx="8429684" cy="5715039"/>
        </p:xfrm>
        <a:graphic>
          <a:graphicData uri="http://schemas.openxmlformats.org/drawingml/2006/table">
            <a:tbl>
              <a:tblPr/>
              <a:tblGrid>
                <a:gridCol w="1357322"/>
                <a:gridCol w="7072362"/>
              </a:tblGrid>
              <a:tr h="395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«Пишите письма!»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Сентябрь 2016 г. – сентябрь 2017 г.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Основная идея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 его помощью дети узнают много интересного о своей стране и находят друзей по переписке в других городах, учатся писать письма, знакомятся с работой Почты России. 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Цель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Знакомство с  письменной речью  как средством и способом общения и познания.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Задачи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Развивать познавательную активность дошкольников</a:t>
                      </a:r>
                      <a:r>
                        <a:rPr lang="ru-RU" sz="1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Рассказать о разных регионах и народах России.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Прививать интерес к общению с помощью писем и открыток.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Познакомить с профессиями почтовой связи.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Основные механизмы реализации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Совместная  деятельность педагогов с детьми и родителями.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Ожидаемые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 pitchFamily="18" charset="0"/>
                          <a:ea typeface="Calibri"/>
                          <a:cs typeface="Times New Roman"/>
                        </a:rPr>
                        <a:t>(или уже полученные) результаты реализации проекта</a:t>
                      </a: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Благодаря проекту дети много узнали о стране, познакомились с эпистолярным жанром общения, научились писать открытки и письма. Проект продолжается. Новые участники в доступной и увлекательной форме узнают о жизни детей в детских садах страны,  о традициях разных народов России, создают коллекции открыток из разных городов.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 качестве оценки результатов можно использовать следующие механизмы: фотографии проводимых мероприятий; отчеты в СМИ; анализ проведенных мероприятий.     </a:t>
                      </a:r>
                      <a:endParaRPr lang="ru-RU" sz="12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38980" marR="38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214290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Паспорт педагогического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428604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Содержательная часть проекта</a:t>
            </a:r>
            <a:r>
              <a:rPr lang="ru-RU" sz="20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«Пишите письма!»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857232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Зачем нужен навык письма современным детям?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Тот факт, что современные дети гораздо лучше и быстрее печатают, чем пишут, ни для кого не секрет!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у нас,  и у наших детей становится все меньше ситуаций, когда необходимо пользоваться ручкой.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Технический прогресс игнорировать невозможно и не нужно. Но есть то, что с появлением новшеств не устаревает и не теряет актуальность. Например, письмо. Давно доказана связь между мозговыми центрами человека, отвечающими за письмо и речь. Благодаря активной письменной работе, мы стимулируем данные центры, а развитая мелкая моторика у детей – один из залогов будущей успеваемости.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Впервые написав на бумаге свое имя –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 и ничуть не смущаясь зеркальностью первой  буквы, ребенок испытывает восторг: теперь он будет гордо подписывать рисунки и открытки. Детская заинтересованность – отличный момент для того, чтобы письмо стало частью жизни.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Принуждать детей к письму  не надо. Вернее, ничего хорошего из этого не выйдет.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Поэтому мы решили, что главным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мотиватором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для старших дошкольников может стать почтовая переписка с детьми из разных городов России.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 основе проекта – популярный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посткроссинг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– обмен открытками между участниками со всего мира. Но, в отличие от обычного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посткроссинга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в нашей группе проект стал еще и познавательным. Он предполагает работу с картой России, общение воспитателей и детей из разных детских садов посредством переписки, обмен информацией о населенных пунктах для работы с детьми.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знакомство с  письменной речью  как средством и способом общения и познания.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00042"/>
            <a:ext cx="85725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Мероприятия, реализованные  в ходе исполнения проекта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сентября 2016 года по сентябрь  2017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Подготовительный этап: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Приглашение к участию в проекте  педагогов из других городов России. Первым участником проекта стал МДОУ «Детский сад № 121» г. Сочи.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Беседа с детьми о городе Сочи.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Рассказ детям и родителям о международном проекте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посткроссинг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Развертывание сюжетно-ролевой игры «Почта», пополнение развивающей предметно-пространственной среды группы атрибутами для игры.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Приобретение почтовых открыток, конвертов и марок.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Основной этап: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Проведение беседы с детьми о проекте.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Знакомство с картой России (отмечены размеры страны, найден на карте родной город Пермь и город Сочи).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Составление текста письма воспитанникам старшей группы детского сада г. Сочи.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Написание письма и подписи детей под текстом послания.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Рисование на тему «Мой детский сад», «Любимое место моего города».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Отправка письма (организована экскурсия к почте).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Рассматривание и чтение полученного ответа.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Обсуждение полученного письма и составление ответа.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Этап подведения предварительных результатов.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Подведение предварительных итогов.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Размещение информации о проекте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интернет-ресурсах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Расширение проекта, за счет включения в переписку детских садов из Санкт-Петербурга, Тимашевска, Челябинска, 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Старомышатовской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Краснодарского края,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Златоуста, Республики Крым, Миасса, Республики Калмыкия.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428604"/>
            <a:ext cx="8429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Результаты проекта: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100% детей группы приняли участие в переписке.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время реализации проекта написаны  8 писем.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Отчеты о результатах проекта  размещаются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интернет-ресурсах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Участие в проекте подтвердили 6 детских садов из 5 территорий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Практика реализации проекта  подтвердила значимость и правильность выбранного направления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знакомства с  письменной речью  как средством и способом общения и познания.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Количество участников проекта растет. Дети  совместно с воспитателями пишут письма, делают открытки и отправляют их с поздравлениями к разным праздникам: 8 Марта, Дню космонавтики, Дню Победы. Дошкольники (коллективно или индивидуально) рассказывают о том, как проводят время в детском саду, высылают свои рисунки, делятся интересными историями.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Благодаря проекту дети много узнали о стране, познакомились с эпистолярным жанром общения, научились писать открытки и письма. Проект продолжается. </a:t>
            </a:r>
            <a:endParaRPr lang="ru-RU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Проект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легко дублируется! ПИШИТЕ ПИСЬМА!!!!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Детский сад 1 ФОТО\Дружат дети всей земли\Пишем письма 2017\DSC_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889030" cy="504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Детский сад 1 ФОТО\Дружат дети всей земли\Пишем письма 2017\DSC_0282.JPG"/>
          <p:cNvPicPr>
            <a:picLocks noChangeAspect="1" noChangeArrowheads="1"/>
          </p:cNvPicPr>
          <p:nvPr/>
        </p:nvPicPr>
        <p:blipFill>
          <a:blip r:embed="rId4" cstate="print"/>
          <a:srcRect r="8636"/>
          <a:stretch>
            <a:fillRect/>
          </a:stretch>
        </p:blipFill>
        <p:spPr bwMode="auto">
          <a:xfrm rot="5400000">
            <a:off x="4075799" y="1067681"/>
            <a:ext cx="5072098" cy="407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71501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Написать письмо непросто детям маленького роста…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Но </a:t>
            </a:r>
            <a:r>
              <a:rPr lang="ru-RU" dirty="0" err="1" smtClean="0">
                <a:latin typeface="Bookman Old Style" pitchFamily="18" charset="0"/>
              </a:rPr>
              <a:t>оооочень</a:t>
            </a:r>
            <a:r>
              <a:rPr lang="ru-RU" dirty="0" smtClean="0">
                <a:latin typeface="Bookman Old Style" pitchFamily="18" charset="0"/>
              </a:rPr>
              <a:t> интересно!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Детский сад 1 ФОТО\Дружат дети всей земли\nxgXoQ4rn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7176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Детский сад 1 ФОТО\Дружат дети всей земли\P6V0ST2kP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00042"/>
            <a:ext cx="25181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Детский сад 1 ФОТО\Дружат дети всей земли\oRbBprV-2r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714752"/>
            <a:ext cx="4176702" cy="280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Детский сад 1 ФОТО\Дружат дети всей земли\zfeFGK3nL4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71480"/>
            <a:ext cx="2461164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329930-Envelope.jpg"/>
          <p:cNvPicPr>
            <a:picLocks noChangeAspect="1" noChangeArrowheads="1"/>
          </p:cNvPicPr>
          <p:nvPr/>
        </p:nvPicPr>
        <p:blipFill>
          <a:blip r:embed="rId2"/>
          <a:srcRect l="4088" t="8477" r="4430" b="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Детский сад 1 ФОТО\Дружат дети всей земли\Письмо из Питера\DSC_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10274" y="1667540"/>
            <a:ext cx="4929224" cy="330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Детский сад 1 ФОТО\Дружат дети всей земли\Письмо из Питера\DSC_0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71480"/>
            <a:ext cx="43636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Детский сад 1 ФОТО\Дружат дети всей земли\Письмо из Питера\DSC_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429000"/>
            <a:ext cx="436361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603</Words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2017-12-16T16:23:27Z</dcterms:created>
  <dcterms:modified xsi:type="dcterms:W3CDTF">2017-12-17T05:55:37Z</dcterms:modified>
</cp:coreProperties>
</file>